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9BF4-72AD-0445-1C06-8DCF169EB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97099-6C0C-E248-8D3A-01752FE4C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6561-F28B-4783-9B5E-536BD222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2C59-2CFB-8847-C4AD-0DB76F26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080F9-E13B-0B1A-87F2-FA03168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23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56A-5719-E628-7DBC-5C2EDBE9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C2AB8-1558-ADA5-0A7C-47ED108E5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B0E67-2A01-C41A-B7E1-1C8610C8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870A-E730-8AE8-9E8A-969711CD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9454-EF17-591D-432B-D991CBC6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73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A7731-FDC3-8AD9-2AEF-347A53528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A42A4-B9B8-E703-2E94-55B80D44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35D5C-840C-7A03-0BD9-6700D596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1A01-2B46-4355-A200-CE4D52E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D38A8-262E-FF95-CC5E-6168DC78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6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F78D-9B94-BB16-6F3F-B0D59EEC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CE9E-E19F-BEF5-91C6-23F045ED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10680-B37A-62D4-850D-D8F0A102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5A29-827C-E17B-BA80-6AD2A3DD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15CE-1390-73C8-1458-27D8FE62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30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A499-1C81-BA43-98FD-80B13735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F587F-17BB-EC08-5006-A08501EB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C885-AE14-000D-0C9C-AA201E8B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DE679-9ADD-1D96-A23E-E6C24CB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DC9D-25FF-84A7-7ACC-25291A92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60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C39C-4124-49A2-395F-D5808E0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2890-4ABA-1BBE-B548-CD8FC5BFF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AD8F3-8B61-1C0C-3A06-190343041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FCE7C-124A-EEBB-6625-766FCFE4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7DFF1-D7DB-6388-A437-1C625457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262CA-69BA-4B45-3ECE-C7EA185B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62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CAF5-6DD8-4726-686D-2E638FA7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4DEE3-218B-1452-F1C1-0F83202A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61217-F3A2-341B-7BE0-2818439AF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72749-9910-FD24-084C-1E0776BB2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BEEB6-5C3E-12F8-DAD1-9C072B332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865FB-F223-1A71-9C12-A492279E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60353F-1985-D3DC-06B5-5612DA6B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4E5C2-C890-4327-F17F-557B600D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08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9075-0C7C-3CCC-2A56-E3B7118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B3DBE-5813-2982-EB94-8A102857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9492E-406C-B877-CB10-D81884A5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E2AFF-3128-A9C8-834A-85E051C7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5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50616-E1C6-1E08-9064-4894AB88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06CD4-F583-EB88-CC23-7886DF52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83F6-C4E7-7BD4-EA9A-238E503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0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9009-AE24-9A64-80C3-425F888A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6CAAC-57F9-120D-C82B-F5073ED3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AEAF4-5406-1E91-9BAA-29861BC26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25036-4A91-D6C0-B460-17C08EF3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5F1D8-372A-FA37-F4BF-00E9F8FB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349A-8B72-C664-281B-2FB30E34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15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B149-94E3-0E76-8D39-B0AE619D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5E20EF-E49D-0283-AC98-0EF915A8D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7F1B8-7DD3-E84B-A5D9-9ED82D3E2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2EDB4-85EF-18D2-23EC-83E64E3C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E97-0D3D-6FAB-3162-5B346A2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8ED19-5F23-E009-BD1D-2DBE089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03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2E9E5-C35A-853A-E49D-F08B225F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8264C-9B97-0A44-843B-79B340C2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1F20A-642B-DD0A-21C7-F29E0B19C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72B94-C262-416C-A606-9DD301DC3522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CC9A-6983-7B67-A375-0ACCF2D9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75D2-589D-6EFA-E55E-99AE13BB4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E847A-DD74-465A-A586-6C65C1422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88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C57C-3C0F-E8F5-CB9F-2206E527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03" y="2809843"/>
            <a:ext cx="3759393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BC64C-0992-3379-225B-43DFCA51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78" y="1530252"/>
            <a:ext cx="5721644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92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4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CB9B5-96D0-AC3D-CDD7-7AD200AD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99" y="1723937"/>
            <a:ext cx="5855001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70B53-AF00-8E1B-2CFA-C13C9A92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228612"/>
            <a:ext cx="7969660" cy="44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01894-D4EB-4AA5-34FE-6285A73C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52" y="1562004"/>
            <a:ext cx="5740695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5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C2F47-0CFF-0A24-2C77-E8F178CB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161933"/>
            <a:ext cx="8236373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88B65-7A32-D19E-5168-0FBF1FB8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396895"/>
            <a:ext cx="8045863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0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254C9-7B3A-8653-B29A-B3293F78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78" y="2819368"/>
            <a:ext cx="3778444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5AF62-E069-D6CE-4305-6048AFB3A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72" y="1463574"/>
            <a:ext cx="5950256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226CC-E29E-F53F-6501-A55DCA22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89" y="1723937"/>
            <a:ext cx="4292821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4B58A-76A1-8A43-BAF6-B9CDDBD2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92" y="2705063"/>
            <a:ext cx="4191215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BEB82-512F-6275-01DF-B68B38F6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23" y="2130358"/>
            <a:ext cx="6883754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970F0-5CDF-4648-FB40-1E43E2DA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23" y="1473099"/>
            <a:ext cx="5912154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2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90ABC-2456-FDF2-2F4C-EEC6EC27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50" y="1609631"/>
            <a:ext cx="5816899" cy="3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5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592A3-3856-C713-1386-3C5103D2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86" y="2419298"/>
            <a:ext cx="5416828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8F106-17DA-F548-FC12-C1DA475D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76" y="1539778"/>
            <a:ext cx="5772447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11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E9689-8089-AC34-0446-0CFCA9A4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3" y="2101782"/>
            <a:ext cx="5702593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00B3D-FD61-610B-D8C6-46D87FE5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825" y="2454225"/>
            <a:ext cx="4864350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10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622ED-6185-C6AE-D369-D4E14AD9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98" y="1581055"/>
            <a:ext cx="5905804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DFBC-1B0A-F673-8887-A0873879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1549303"/>
            <a:ext cx="5664491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9EE29-818D-9EB7-A5F2-6133E8F4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07" y="1558829"/>
            <a:ext cx="5550185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3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DC2C6-9972-5E60-A9AC-E305BCDF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9" y="2000176"/>
            <a:ext cx="6826601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4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66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591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780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845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10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59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29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97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82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5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A714D-7102-1BD7-F9D0-FF181ABC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76" y="2609808"/>
            <a:ext cx="6769448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1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002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79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719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20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11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47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6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296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110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01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69C8B-D55A-F131-4528-93F0D856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35" y="1111131"/>
            <a:ext cx="8369730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96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876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36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191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68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248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334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20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309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258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07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C28CD-19C4-254D-B5CD-9F1BD2AE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86" y="1596931"/>
            <a:ext cx="3448227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1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254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522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43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707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46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04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276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654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88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53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2FD8B-B5E1-6FE7-1E6C-EDC13E9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73099"/>
            <a:ext cx="8122067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41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647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33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933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278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92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37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40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07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518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11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1FA5D-D858-8D60-AE6C-C7AFA17C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225437"/>
            <a:ext cx="8141118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617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974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09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864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3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182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634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9958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997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04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67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74F23-C01B-15C0-4B31-7B712CC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434997"/>
            <a:ext cx="7988711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603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990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1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0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682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651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4282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678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7186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119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3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Ravamma Vanipenta</dc:creator>
  <cp:lastModifiedBy>Vanipenta, Venkata Ravamma</cp:lastModifiedBy>
  <cp:revision>15</cp:revision>
  <dcterms:created xsi:type="dcterms:W3CDTF">2023-11-07T02:01:30Z</dcterms:created>
  <dcterms:modified xsi:type="dcterms:W3CDTF">2023-11-07T05:49:53Z</dcterms:modified>
</cp:coreProperties>
</file>